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78" r:id="rId5"/>
    <p:sldId id="283" r:id="rId6"/>
    <p:sldId id="284" r:id="rId7"/>
    <p:sldId id="286" r:id="rId8"/>
    <p:sldId id="287" r:id="rId9"/>
    <p:sldId id="288" r:id="rId10"/>
    <p:sldId id="290" r:id="rId11"/>
    <p:sldId id="289" r:id="rId12"/>
    <p:sldId id="291" r:id="rId13"/>
    <p:sldId id="292" r:id="rId14"/>
    <p:sldId id="293" r:id="rId15"/>
    <p:sldId id="277" r:id="rId16"/>
    <p:sldId id="270" r:id="rId17"/>
    <p:sldId id="294" r:id="rId18"/>
    <p:sldId id="295" r:id="rId19"/>
    <p:sldId id="274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AD8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E5CEA9-FC8D-4338-AD42-D2FE6AAAB48B}" v="1" dt="2022-12-15T10:18:26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96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224ACFEB-0AE3-4EC1-BFA3-0C2CBA11D5D8}"/>
    <pc:docChg chg="custSel modSld replTag delTag">
      <pc:chgData name="Mel Houseman" userId="7d6e233f-1289-4a6a-9205-ee3f8642932a" providerId="ADAL" clId="{224ACFEB-0AE3-4EC1-BFA3-0C2CBA11D5D8}" dt="2022-12-13T16:44:51.671" v="4" actId="108"/>
      <pc:docMkLst>
        <pc:docMk/>
      </pc:docMkLst>
      <pc:sldChg chg="modSp mod replTag delTag">
        <pc:chgData name="Mel Houseman" userId="7d6e233f-1289-4a6a-9205-ee3f8642932a" providerId="ADAL" clId="{224ACFEB-0AE3-4EC1-BFA3-0C2CBA11D5D8}" dt="2022-12-13T16:44:51.671" v="4" actId="108"/>
        <pc:sldMkLst>
          <pc:docMk/>
          <pc:sldMk cId="3383869504" sldId="278"/>
        </pc:sldMkLst>
        <pc:spChg chg="mod">
          <ac:chgData name="Mel Houseman" userId="7d6e233f-1289-4a6a-9205-ee3f8642932a" providerId="ADAL" clId="{224ACFEB-0AE3-4EC1-BFA3-0C2CBA11D5D8}" dt="2022-12-13T16:44:51.671" v="4" actId="108"/>
          <ac:spMkLst>
            <pc:docMk/>
            <pc:sldMk cId="3383869504" sldId="278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F87DF334-6C64-4BDC-8E42-45DC96D97D2A}"/>
    <pc:docChg chg="undo redo custSel addSld delSld modSld replTag delTag">
      <pc:chgData name="Mel Houseman" userId="7d6e233f-1289-4a6a-9205-ee3f8642932a" providerId="ADAL" clId="{F87DF334-6C64-4BDC-8E42-45DC96D97D2A}" dt="2022-12-12T15:34:58.147" v="191"/>
      <pc:docMkLst>
        <pc:docMk/>
      </pc:docMkLst>
      <pc:sldChg chg="del replTag delTag">
        <pc:chgData name="Mel Houseman" userId="7d6e233f-1289-4a6a-9205-ee3f8642932a" providerId="ADAL" clId="{F87DF334-6C64-4BDC-8E42-45DC96D97D2A}" dt="2022-12-12T15:28:47.222" v="41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F87DF334-6C64-4BDC-8E42-45DC96D97D2A}" dt="2022-12-12T15:28:47.222" v="41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F87DF334-6C64-4BDC-8E42-45DC96D97D2A}" dt="2022-12-12T15:28:47.222" v="41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F87DF334-6C64-4BDC-8E42-45DC96D97D2A}" dt="2022-12-12T15:28:47.222" v="41" actId="4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F87DF334-6C64-4BDC-8E42-45DC96D97D2A}" dt="2022-12-12T15:28:47.222" v="41" actId="47"/>
        <pc:sldMkLst>
          <pc:docMk/>
          <pc:sldMk cId="280389832" sldId="268"/>
        </pc:sldMkLst>
      </pc:sldChg>
      <pc:sldChg chg="del replTag delTag">
        <pc:chgData name="Mel Houseman" userId="7d6e233f-1289-4a6a-9205-ee3f8642932a" providerId="ADAL" clId="{F87DF334-6C64-4BDC-8E42-45DC96D97D2A}" dt="2022-12-12T15:28:47.222" v="41" actId="47"/>
        <pc:sldMkLst>
          <pc:docMk/>
          <pc:sldMk cId="4003868302" sldId="269"/>
        </pc:sldMkLst>
      </pc:sldChg>
      <pc:sldChg chg="addSp delSp modSp mod replTag delTag">
        <pc:chgData name="Mel Houseman" userId="7d6e233f-1289-4a6a-9205-ee3f8642932a" providerId="ADAL" clId="{F87DF334-6C64-4BDC-8E42-45DC96D97D2A}" dt="2022-12-12T15:34:58.147" v="191"/>
        <pc:sldMkLst>
          <pc:docMk/>
          <pc:sldMk cId="3421327502" sldId="270"/>
        </pc:sldMkLst>
        <pc:spChg chg="mod">
          <ac:chgData name="Mel Houseman" userId="7d6e233f-1289-4a6a-9205-ee3f8642932a" providerId="ADAL" clId="{F87DF334-6C64-4BDC-8E42-45DC96D97D2A}" dt="2022-12-12T15:29:01.729" v="65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F87DF334-6C64-4BDC-8E42-45DC96D97D2A}" dt="2022-12-12T15:29:22.954" v="71"/>
          <ac:spMkLst>
            <pc:docMk/>
            <pc:sldMk cId="3421327502" sldId="270"/>
            <ac:spMk id="5" creationId="{1E811348-C10A-DFA7-134D-984AE8201D61}"/>
          </ac:spMkLst>
        </pc:spChg>
        <pc:spChg chg="mod">
          <ac:chgData name="Mel Houseman" userId="7d6e233f-1289-4a6a-9205-ee3f8642932a" providerId="ADAL" clId="{F87DF334-6C64-4BDC-8E42-45DC96D97D2A}" dt="2022-12-12T15:29:08.807" v="68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F87DF334-6C64-4BDC-8E42-45DC96D97D2A}" dt="2022-12-12T15:29:03.374" v="66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F87DF334-6C64-4BDC-8E42-45DC96D97D2A}" dt="2022-12-12T15:33:33.012" v="136" actId="47"/>
        <pc:sldMkLst>
          <pc:docMk/>
          <pc:sldMk cId="532403499" sldId="271"/>
        </pc:sldMkLst>
      </pc:sldChg>
      <pc:sldChg chg="replTag delTag">
        <pc:chgData name="Mel Houseman" userId="7d6e233f-1289-4a6a-9205-ee3f8642932a" providerId="ADAL" clId="{F87DF334-6C64-4BDC-8E42-45DC96D97D2A}" dt="2022-12-12T15:33:33.012" v="138"/>
        <pc:sldMkLst>
          <pc:docMk/>
          <pc:sldMk cId="3584334751" sldId="274"/>
        </pc:sldMkLst>
      </pc:sldChg>
      <pc:sldChg chg="del replTag delTag">
        <pc:chgData name="Mel Houseman" userId="7d6e233f-1289-4a6a-9205-ee3f8642932a" providerId="ADAL" clId="{F87DF334-6C64-4BDC-8E42-45DC96D97D2A}" dt="2022-12-12T15:28:47.222" v="41" actId="47"/>
        <pc:sldMkLst>
          <pc:docMk/>
          <pc:sldMk cId="2841913910" sldId="275"/>
        </pc:sldMkLst>
      </pc:sldChg>
      <pc:sldChg chg="del replTag delTag">
        <pc:chgData name="Mel Houseman" userId="7d6e233f-1289-4a6a-9205-ee3f8642932a" providerId="ADAL" clId="{F87DF334-6C64-4BDC-8E42-45DC96D97D2A}" dt="2022-12-12T15:28:47.222" v="41" actId="47"/>
        <pc:sldMkLst>
          <pc:docMk/>
          <pc:sldMk cId="359931011" sldId="276"/>
        </pc:sldMkLst>
      </pc:sldChg>
      <pc:sldChg chg="replTag delTag">
        <pc:chgData name="Mel Houseman" userId="7d6e233f-1289-4a6a-9205-ee3f8642932a" providerId="ADAL" clId="{F87DF334-6C64-4BDC-8E42-45DC96D97D2A}" dt="2022-12-12T15:28:55.476" v="47"/>
        <pc:sldMkLst>
          <pc:docMk/>
          <pc:sldMk cId="2918888299" sldId="277"/>
        </pc:sldMkLst>
      </pc:sldChg>
      <pc:sldChg chg="add replTag delTag">
        <pc:chgData name="Mel Houseman" userId="7d6e233f-1289-4a6a-9205-ee3f8642932a" providerId="ADAL" clId="{F87DF334-6C64-4BDC-8E42-45DC96D97D2A}" dt="2022-12-12T15:28:47.222" v="43"/>
        <pc:sldMkLst>
          <pc:docMk/>
          <pc:sldMk cId="2643956886" sldId="283"/>
        </pc:sldMkLst>
      </pc:sldChg>
      <pc:sldChg chg="add replTag delTag">
        <pc:chgData name="Mel Houseman" userId="7d6e233f-1289-4a6a-9205-ee3f8642932a" providerId="ADAL" clId="{F87DF334-6C64-4BDC-8E42-45DC96D97D2A}" dt="2022-12-12T15:28:34.531" v="4"/>
        <pc:sldMkLst>
          <pc:docMk/>
          <pc:sldMk cId="2436249228" sldId="284"/>
        </pc:sldMkLst>
      </pc:sldChg>
      <pc:sldChg chg="add replTag delTag">
        <pc:chgData name="Mel Houseman" userId="7d6e233f-1289-4a6a-9205-ee3f8642932a" providerId="ADAL" clId="{F87DF334-6C64-4BDC-8E42-45DC96D97D2A}" dt="2022-12-12T15:28:34.532" v="6"/>
        <pc:sldMkLst>
          <pc:docMk/>
          <pc:sldMk cId="1675202127" sldId="286"/>
        </pc:sldMkLst>
      </pc:sldChg>
      <pc:sldChg chg="add replTag delTag">
        <pc:chgData name="Mel Houseman" userId="7d6e233f-1289-4a6a-9205-ee3f8642932a" providerId="ADAL" clId="{F87DF334-6C64-4BDC-8E42-45DC96D97D2A}" dt="2022-12-12T15:28:34.533" v="8"/>
        <pc:sldMkLst>
          <pc:docMk/>
          <pc:sldMk cId="410438559" sldId="287"/>
        </pc:sldMkLst>
      </pc:sldChg>
      <pc:sldChg chg="add replTag delTag">
        <pc:chgData name="Mel Houseman" userId="7d6e233f-1289-4a6a-9205-ee3f8642932a" providerId="ADAL" clId="{F87DF334-6C64-4BDC-8E42-45DC96D97D2A}" dt="2022-12-12T15:28:34.535" v="10"/>
        <pc:sldMkLst>
          <pc:docMk/>
          <pc:sldMk cId="411856139" sldId="288"/>
        </pc:sldMkLst>
      </pc:sldChg>
      <pc:sldChg chg="add replTag delTag">
        <pc:chgData name="Mel Houseman" userId="7d6e233f-1289-4a6a-9205-ee3f8642932a" providerId="ADAL" clId="{F87DF334-6C64-4BDC-8E42-45DC96D97D2A}" dt="2022-12-12T15:28:34.535" v="14"/>
        <pc:sldMkLst>
          <pc:docMk/>
          <pc:sldMk cId="3154496603" sldId="289"/>
        </pc:sldMkLst>
      </pc:sldChg>
      <pc:sldChg chg="add replTag delTag">
        <pc:chgData name="Mel Houseman" userId="7d6e233f-1289-4a6a-9205-ee3f8642932a" providerId="ADAL" clId="{F87DF334-6C64-4BDC-8E42-45DC96D97D2A}" dt="2022-12-12T15:28:34.535" v="12"/>
        <pc:sldMkLst>
          <pc:docMk/>
          <pc:sldMk cId="4036176332" sldId="290"/>
        </pc:sldMkLst>
      </pc:sldChg>
      <pc:sldChg chg="add replTag delTag">
        <pc:chgData name="Mel Houseman" userId="7d6e233f-1289-4a6a-9205-ee3f8642932a" providerId="ADAL" clId="{F87DF334-6C64-4BDC-8E42-45DC96D97D2A}" dt="2022-12-12T15:28:34.539" v="16"/>
        <pc:sldMkLst>
          <pc:docMk/>
          <pc:sldMk cId="3012468287" sldId="291"/>
        </pc:sldMkLst>
      </pc:sldChg>
      <pc:sldChg chg="add replTag delTag">
        <pc:chgData name="Mel Houseman" userId="7d6e233f-1289-4a6a-9205-ee3f8642932a" providerId="ADAL" clId="{F87DF334-6C64-4BDC-8E42-45DC96D97D2A}" dt="2022-12-12T15:28:34.539" v="18"/>
        <pc:sldMkLst>
          <pc:docMk/>
          <pc:sldMk cId="3718142904" sldId="292"/>
        </pc:sldMkLst>
      </pc:sldChg>
      <pc:sldChg chg="add replTag delTag">
        <pc:chgData name="Mel Houseman" userId="7d6e233f-1289-4a6a-9205-ee3f8642932a" providerId="ADAL" clId="{F87DF334-6C64-4BDC-8E42-45DC96D97D2A}" dt="2022-12-12T15:28:34.539" v="20"/>
        <pc:sldMkLst>
          <pc:docMk/>
          <pc:sldMk cId="2301492828" sldId="293"/>
        </pc:sldMkLst>
      </pc:sldChg>
      <pc:sldChg chg="addSp modSp add mod replTag delTag">
        <pc:chgData name="Mel Houseman" userId="7d6e233f-1289-4a6a-9205-ee3f8642932a" providerId="ADAL" clId="{F87DF334-6C64-4BDC-8E42-45DC96D97D2A}" dt="2022-12-12T15:34:41.286" v="183" actId="207"/>
        <pc:sldMkLst>
          <pc:docMk/>
          <pc:sldMk cId="1182617498" sldId="294"/>
        </pc:sldMkLst>
        <pc:spChg chg="mod">
          <ac:chgData name="Mel Houseman" userId="7d6e233f-1289-4a6a-9205-ee3f8642932a" providerId="ADAL" clId="{F87DF334-6C64-4BDC-8E42-45DC96D97D2A}" dt="2022-12-12T15:33:59.996" v="158" actId="1076"/>
          <ac:spMkLst>
            <pc:docMk/>
            <pc:sldMk cId="1182617498" sldId="294"/>
            <ac:spMk id="6" creationId="{02B75B8A-94CD-F441-95F6-1DD882FFEE78}"/>
          </ac:spMkLst>
        </pc:spChg>
        <pc:spChg chg="add mod">
          <ac:chgData name="Mel Houseman" userId="7d6e233f-1289-4a6a-9205-ee3f8642932a" providerId="ADAL" clId="{F87DF334-6C64-4BDC-8E42-45DC96D97D2A}" dt="2022-12-12T15:34:41.286" v="183" actId="207"/>
          <ac:spMkLst>
            <pc:docMk/>
            <pc:sldMk cId="1182617498" sldId="294"/>
            <ac:spMk id="8" creationId="{909E901D-9958-4583-590D-D8099A83D8AB}"/>
          </ac:spMkLst>
        </pc:spChg>
        <pc:spChg chg="add mod">
          <ac:chgData name="Mel Houseman" userId="7d6e233f-1289-4a6a-9205-ee3f8642932a" providerId="ADAL" clId="{F87DF334-6C64-4BDC-8E42-45DC96D97D2A}" dt="2022-12-12T15:34:30.525" v="180" actId="403"/>
          <ac:spMkLst>
            <pc:docMk/>
            <pc:sldMk cId="1182617498" sldId="294"/>
            <ac:spMk id="10" creationId="{C41D1059-7519-2801-686E-8834631777DF}"/>
          </ac:spMkLst>
        </pc:spChg>
        <pc:grpChg chg="add mod">
          <ac:chgData name="Mel Houseman" userId="7d6e233f-1289-4a6a-9205-ee3f8642932a" providerId="ADAL" clId="{F87DF334-6C64-4BDC-8E42-45DC96D97D2A}" dt="2022-12-12T15:33:09.206" v="131" actId="164"/>
          <ac:grpSpMkLst>
            <pc:docMk/>
            <pc:sldMk cId="1182617498" sldId="294"/>
            <ac:grpSpMk id="11" creationId="{6CFA59EB-99B4-8A01-903D-694990D59B4A}"/>
          </ac:grpSpMkLst>
        </pc:grpChg>
        <pc:grpChg chg="add mod">
          <ac:chgData name="Mel Houseman" userId="7d6e233f-1289-4a6a-9205-ee3f8642932a" providerId="ADAL" clId="{F87DF334-6C64-4BDC-8E42-45DC96D97D2A}" dt="2022-12-12T15:34:26.847" v="176" actId="14100"/>
          <ac:grpSpMkLst>
            <pc:docMk/>
            <pc:sldMk cId="1182617498" sldId="294"/>
            <ac:grpSpMk id="12" creationId="{95ED87FB-04D2-BC17-4310-0D779B3921A6}"/>
          </ac:grpSpMkLst>
        </pc:grpChg>
        <pc:picChg chg="add mod">
          <ac:chgData name="Mel Houseman" userId="7d6e233f-1289-4a6a-9205-ee3f8642932a" providerId="ADAL" clId="{F87DF334-6C64-4BDC-8E42-45DC96D97D2A}" dt="2022-12-12T15:33:14.290" v="132" actId="164"/>
          <ac:picMkLst>
            <pc:docMk/>
            <pc:sldMk cId="1182617498" sldId="294"/>
            <ac:picMk id="7" creationId="{25F96EAE-888C-432E-BD14-6F3CC79B183D}"/>
          </ac:picMkLst>
        </pc:picChg>
        <pc:picChg chg="add mod">
          <ac:chgData name="Mel Houseman" userId="7d6e233f-1289-4a6a-9205-ee3f8642932a" providerId="ADAL" clId="{F87DF334-6C64-4BDC-8E42-45DC96D97D2A}" dt="2022-12-12T15:34:21.476" v="174" actId="1076"/>
          <ac:picMkLst>
            <pc:docMk/>
            <pc:sldMk cId="1182617498" sldId="294"/>
            <ac:picMk id="9" creationId="{83A50910-F9DA-C03D-EE87-ABB873203FD0}"/>
          </ac:picMkLst>
        </pc:picChg>
      </pc:sldChg>
      <pc:sldChg chg="delSp modSp add mod replTag delTag">
        <pc:chgData name="Mel Houseman" userId="7d6e233f-1289-4a6a-9205-ee3f8642932a" providerId="ADAL" clId="{F87DF334-6C64-4BDC-8E42-45DC96D97D2A}" dt="2022-12-12T15:34:56.448" v="189" actId="14100"/>
        <pc:sldMkLst>
          <pc:docMk/>
          <pc:sldMk cId="1110548223" sldId="295"/>
        </pc:sldMkLst>
        <pc:spChg chg="del">
          <ac:chgData name="Mel Houseman" userId="7d6e233f-1289-4a6a-9205-ee3f8642932a" providerId="ADAL" clId="{F87DF334-6C64-4BDC-8E42-45DC96D97D2A}" dt="2022-12-12T15:34:52.040" v="188" actId="478"/>
          <ac:spMkLst>
            <pc:docMk/>
            <pc:sldMk cId="1110548223" sldId="295"/>
            <ac:spMk id="5" creationId="{1E811348-C10A-DFA7-134D-984AE8201D61}"/>
          </ac:spMkLst>
        </pc:spChg>
        <pc:spChg chg="mod">
          <ac:chgData name="Mel Houseman" userId="7d6e233f-1289-4a6a-9205-ee3f8642932a" providerId="ADAL" clId="{F87DF334-6C64-4BDC-8E42-45DC96D97D2A}" dt="2022-12-12T15:34:56.448" v="189" actId="14100"/>
          <ac:spMkLst>
            <pc:docMk/>
            <pc:sldMk cId="1110548223" sldId="295"/>
            <ac:spMk id="6" creationId="{02B75B8A-94CD-F441-95F6-1DD882FFEE78}"/>
          </ac:spMkLst>
        </pc:spChg>
        <pc:grpChg chg="del">
          <ac:chgData name="Mel Houseman" userId="7d6e233f-1289-4a6a-9205-ee3f8642932a" providerId="ADAL" clId="{F87DF334-6C64-4BDC-8E42-45DC96D97D2A}" dt="2022-12-12T15:34:05.527" v="167" actId="478"/>
          <ac:grpSpMkLst>
            <pc:docMk/>
            <pc:sldMk cId="1110548223" sldId="295"/>
            <ac:grpSpMk id="12" creationId="{95ED87FB-04D2-BC17-4310-0D779B3921A6}"/>
          </ac:grpSpMkLst>
        </pc:grpChg>
      </pc:sldChg>
    </pc:docChg>
  </pc:docChgLst>
  <pc:docChgLst>
    <pc:chgData name="Mel Houseman" userId="7d6e233f-1289-4a6a-9205-ee3f8642932a" providerId="ADAL" clId="{87E5CEA9-FC8D-4338-AD42-D2FE6AAAB48B}"/>
    <pc:docChg chg="custSel modSld replTag delTag">
      <pc:chgData name="Mel Houseman" userId="7d6e233f-1289-4a6a-9205-ee3f8642932a" providerId="ADAL" clId="{87E5CEA9-FC8D-4338-AD42-D2FE6AAAB48B}" dt="2022-12-15T10:18:00.303" v="8" actId="108"/>
      <pc:docMkLst>
        <pc:docMk/>
      </pc:docMkLst>
      <pc:sldChg chg="replTag delTag">
        <pc:chgData name="Mel Houseman" userId="7d6e233f-1289-4a6a-9205-ee3f8642932a" providerId="ADAL" clId="{87E5CEA9-FC8D-4338-AD42-D2FE6AAAB48B}" dt="2022-12-15T10:17:55.372" v="1"/>
        <pc:sldMkLst>
          <pc:docMk/>
          <pc:sldMk cId="3383869504" sldId="278"/>
        </pc:sldMkLst>
      </pc:sldChg>
      <pc:sldChg chg="modSp mod replTag delTag">
        <pc:chgData name="Mel Houseman" userId="7d6e233f-1289-4a6a-9205-ee3f8642932a" providerId="ADAL" clId="{87E5CEA9-FC8D-4338-AD42-D2FE6AAAB48B}" dt="2022-12-15T10:18:00.303" v="8" actId="108"/>
        <pc:sldMkLst>
          <pc:docMk/>
          <pc:sldMk cId="2643956886" sldId="283"/>
        </pc:sldMkLst>
        <pc:spChg chg="mod">
          <ac:chgData name="Mel Houseman" userId="7d6e233f-1289-4a6a-9205-ee3f8642932a" providerId="ADAL" clId="{87E5CEA9-FC8D-4338-AD42-D2FE6AAAB48B}" dt="2022-12-15T10:18:00.303" v="8" actId="108"/>
          <ac:spMkLst>
            <pc:docMk/>
            <pc:sldMk cId="2643956886" sldId="283"/>
            <ac:spMk id="2" creationId="{D20B3DC2-FE5C-DC82-ECBC-80C7ED393D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385B-3660-4859-8087-9A3C4F82D4A2}" type="datetimeFigureOut">
              <a:rPr lang="en-ZA" smtClean="0"/>
              <a:t>2022/12/15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1F5A3-A818-4477-A58F-F101CA01B0D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36145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20.png"/><Relationship Id="rId4" Type="http://schemas.openxmlformats.org/officeDocument/2006/relationships/hyperlink" Target="mailto:surprize@hotmail.co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83869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Software updates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10117138" cy="276158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Find software updates to install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Software updates are advertised for users to download and install.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Some software will automatically check for updates.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updating software (automatically or manually) while connected to public networks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updates must be installed over a public network, use a Virtual Private Network (VPN) connection.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4" name="Picture 3" descr="A hand on a mouse&#10;&#10;Description automatically generated with medium confidence">
            <a:extLst>
              <a:ext uri="{FF2B5EF4-FFF2-40B4-BE49-F238E27FC236}">
                <a16:creationId xmlns:a16="http://schemas.microsoft.com/office/drawing/2014/main" id="{6FD574AD-B8E8-F01E-08A4-A9672E971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7206"/>
          <a:stretch/>
        </p:blipFill>
        <p:spPr>
          <a:xfrm>
            <a:off x="0" y="4475526"/>
            <a:ext cx="12192000" cy="2382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814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9643" t="-4418" r="-480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Best practices for software updates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737360"/>
            <a:ext cx="5942734" cy="39474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Follow these guidelines about software updates: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Enable automatic software updates whenever possible.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unsupported EOL software.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Always visit supplier sites directly.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software updates while using public networks.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Disable all unnecessary services to reduce the chance of attack on your devices.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Adjust factory-default configurations on software and hardware.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49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fan&#10;&#10;Description automatically generated with low confidence">
            <a:extLst>
              <a:ext uri="{FF2B5EF4-FFF2-40B4-BE49-F238E27FC236}">
                <a16:creationId xmlns:a16="http://schemas.microsoft.com/office/drawing/2014/main" id="{7D85CD92-747B-A5E3-BCA2-D71733B09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4" t="-1713" r="29195" b="245"/>
          <a:stretch/>
        </p:blipFill>
        <p:spPr>
          <a:xfrm>
            <a:off x="-67111" y="-100668"/>
            <a:ext cx="5301842" cy="6958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30688" y="94456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1188000" rIns="36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dirty="0">
                <a:solidFill>
                  <a:schemeClr val="tx1"/>
                </a:solidFill>
                <a:ea typeface="Times New Roman" panose="02020603050405020304" pitchFamily="18" charset="0"/>
              </a:rPr>
              <a:t>Best practices for software updates 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519956" y="2679837"/>
            <a:ext cx="6266576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Follow these guidelines about software updates: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Enable automatic software updates whenever possible.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unsupported EOL software.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Always visit supplier sites directly.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software updates while using public networks.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Disable all unnecessary services to reduce the chance of attack on your devices.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Adjust factory-default configurations on software and hardware.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6F3F7-BEFC-0A41-08E0-D01FF51CD689}"/>
              </a:ext>
            </a:extLst>
          </p:cNvPr>
          <p:cNvSpPr/>
          <p:nvPr/>
        </p:nvSpPr>
        <p:spPr>
          <a:xfrm>
            <a:off x="479425" y="0"/>
            <a:ext cx="1153534" cy="115353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88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575752"/>
            <a:ext cx="1011713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Protect your device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Switch on your device, log into the device using your username and password.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you do not have a username and password, ask your facilitator to create one for you.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Check the settings of your device on how to change your username or password. If you can’t do this, ask your facilitator to show you.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Only use devices where you have your own username and password.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811348-C10A-DFA7-134D-984AE8201D61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69051"/>
            <a:ext cx="507682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 startAt="2"/>
            </a:pPr>
            <a:r>
              <a:rPr lang="en-US" sz="1800" b="1" dirty="0">
                <a:solidFill>
                  <a:schemeClr val="bg1"/>
                </a:solidFill>
              </a:rPr>
              <a:t>Assess reliability of online information 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Read these emails: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Ask yourself the following questions: 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Have I entered a competition with a prize of UGX 50 million? 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competition requires you to pay money before receiving a prize? 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 I have any relatives who have recently died or were very wealthy? 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 you know anyone with the email of surprize@hotmail.com?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811348-C10A-DFA7-134D-984AE8201D61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ED87FB-04D2-BC17-4310-0D779B3921A6}"/>
              </a:ext>
            </a:extLst>
          </p:cNvPr>
          <p:cNvGrpSpPr/>
          <p:nvPr/>
        </p:nvGrpSpPr>
        <p:grpSpPr>
          <a:xfrm>
            <a:off x="6367631" y="1469051"/>
            <a:ext cx="5338888" cy="3983939"/>
            <a:chOff x="7093527" y="1058162"/>
            <a:chExt cx="3649981" cy="27236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F96EAE-888C-432E-BD14-6F3CC79B1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92" r="-992"/>
            <a:stretch/>
          </p:blipFill>
          <p:spPr bwMode="auto">
            <a:xfrm rot="5400000">
              <a:off x="6644582" y="1507885"/>
              <a:ext cx="2722880" cy="18249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Text Box 50">
              <a:extLst>
                <a:ext uri="{FF2B5EF4-FFF2-40B4-BE49-F238E27FC236}">
                  <a16:creationId xmlns:a16="http://schemas.microsoft.com/office/drawing/2014/main" id="{909E901D-9958-4583-590D-D8099A83D8AB}"/>
                </a:ext>
              </a:extLst>
            </p:cNvPr>
            <p:cNvSpPr txBox="1"/>
            <p:nvPr/>
          </p:nvSpPr>
          <p:spPr>
            <a:xfrm>
              <a:off x="7266882" y="1392950"/>
              <a:ext cx="1469390" cy="206819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100"/>
                </a:spcAft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Dear </a:t>
              </a:r>
              <a:r>
                <a:rPr lang="en-US" sz="1400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Abbo</a:t>
              </a:r>
              <a:endParaRPr lang="en-ZA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1100"/>
                </a:spcAft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Congratulations!</a:t>
              </a:r>
              <a:endParaRPr lang="en-ZA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1100"/>
                </a:spcAft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You have just won UGX 50 million!</a:t>
              </a:r>
              <a:endParaRPr lang="en-ZA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1100"/>
                </a:spcAft>
              </a:pPr>
              <a:r>
                <a:rPr lang="en-US" sz="14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To claim your prize send UGX10,000 to </a:t>
              </a:r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Times New Roman" panose="02020603050405020304" pitchFamily="18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surprize@hotmail.com</a:t>
              </a:r>
              <a:endParaRPr lang="en-ZA" sz="1400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50910-F9DA-C03D-EE87-ABB873203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92" r="-992"/>
            <a:stretch/>
          </p:blipFill>
          <p:spPr bwMode="auto">
            <a:xfrm rot="5400000">
              <a:off x="8469573" y="1507107"/>
              <a:ext cx="2722880" cy="18249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Text Box 51">
              <a:extLst>
                <a:ext uri="{FF2B5EF4-FFF2-40B4-BE49-F238E27FC236}">
                  <a16:creationId xmlns:a16="http://schemas.microsoft.com/office/drawing/2014/main" id="{C41D1059-7519-2801-686E-8834631777DF}"/>
                </a:ext>
              </a:extLst>
            </p:cNvPr>
            <p:cNvSpPr txBox="1"/>
            <p:nvPr/>
          </p:nvSpPr>
          <p:spPr>
            <a:xfrm>
              <a:off x="9089968" y="1395347"/>
              <a:ext cx="1479550" cy="206502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lnSpc>
                  <a:spcPct val="115000"/>
                </a:lnSpc>
                <a:spcAft>
                  <a:spcPts val="1100"/>
                </a:spcAft>
                <a:defRPr sz="100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400" dirty="0"/>
                <a:t>Dear </a:t>
              </a:r>
              <a:r>
                <a:rPr lang="en-US" sz="1400" dirty="0" err="1"/>
                <a:t>Abbo</a:t>
              </a:r>
              <a:endParaRPr lang="en-ZA" sz="1400" dirty="0"/>
            </a:p>
            <a:p>
              <a:r>
                <a:rPr lang="en-US" sz="1400" dirty="0"/>
                <a:t>Congratulations!</a:t>
              </a:r>
              <a:endParaRPr lang="en-ZA" sz="1400" dirty="0"/>
            </a:p>
            <a:p>
              <a:r>
                <a:rPr lang="en-US" sz="1400" dirty="0"/>
                <a:t>You have just inherited UGX 50 million!</a:t>
              </a:r>
              <a:endParaRPr lang="en-ZA" sz="1400" dirty="0"/>
            </a:p>
            <a:p>
              <a:r>
                <a:rPr lang="en-US" sz="1400" dirty="0"/>
                <a:t>To claim your inheritance contact </a:t>
              </a:r>
              <a:r>
                <a:rPr lang="en-US" sz="1400" dirty="0">
                  <a:hlinkClick r:id="rId4"/>
                </a:rPr>
                <a:t>surprize@hotmail.com</a:t>
              </a:r>
              <a:endParaRPr lang="en-ZA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8261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If you answer no to these questions, you have received a message from a scammer.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Delete the message immediately and do not open any attachments.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054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Safety and security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1: Protecting devices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624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4097" r="-225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Security and passwords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29326"/>
            <a:ext cx="5942734" cy="40841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Change default log-in passwords and usernames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Devices come with default passwords.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leave these unchanged, you create opportunities for unauthorized access. </a:t>
            </a:r>
            <a:endParaRPr lang="en-GB" sz="1800" b="1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Use strong and unique passwords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Choose strong passwords to help secure your devices.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Don’t use the same password with multiple accounts.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78485" r="-77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1152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Why do you need strong passwords?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Hackers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are a threat to your information.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someone has access to your password, they could also pretend to be you.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Protect information by ensuring that only authorized people have access to it. Authenticate anyone who requests access.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Passwords only work if they are complex and private.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43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Length and complexity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4975225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a password or passphrase longer than the minimum allowed characters.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Include upper and lowercase letters, numbers, and special characters.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common phrases, famous quotations, and song lyrics.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88799AE-DA31-378E-EB94-4BA0C0DED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3200" r="2580" b="3630"/>
          <a:stretch/>
        </p:blipFill>
        <p:spPr bwMode="auto">
          <a:xfrm>
            <a:off x="6611007" y="2490951"/>
            <a:ext cx="4975225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85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583" r="-337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Dos and don'ts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428999"/>
            <a:ext cx="5942734" cy="2484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Don’t reuse passwords.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Reusing a password endangers accounts just as much as using a weak password.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17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286" r="-138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1152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Dos and don'ts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1784132"/>
            <a:ext cx="6309301" cy="43946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these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techniques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to develop unique passwords for each of your accounts: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different passwords on different systems and accounts.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a password longer than the minimum allowed password.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Develop ways to remember complex passwords.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Consider using a password manager program.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passwords that are based on personal information.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words that can be found in any dictionary. </a:t>
            </a:r>
            <a:endParaRPr lang="en-US" sz="11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49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Improving computer security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313EC-3604-F118-F71D-636E47B4E0BA}"/>
              </a:ext>
            </a:extLst>
          </p:cNvPr>
          <p:cNvSpPr txBox="1"/>
          <p:nvPr/>
        </p:nvSpPr>
        <p:spPr>
          <a:xfrm>
            <a:off x="1005840" y="2396518"/>
            <a:ext cx="3017520" cy="3525608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288000" rIns="288000">
            <a:noAutofit/>
          </a:bodyPr>
          <a:lstStyle/>
          <a:p>
            <a:r>
              <a:rPr lang="en-GB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Secure your home network </a:t>
            </a:r>
          </a:p>
          <a:p>
            <a:endParaRPr lang="en-GB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Secure your router – the first device that receives information from the Internet.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031D6-F723-BD9C-1B76-9F8A81BE80F5}"/>
              </a:ext>
            </a:extLst>
          </p:cNvPr>
          <p:cNvSpPr txBox="1"/>
          <p:nvPr/>
        </p:nvSpPr>
        <p:spPr>
          <a:xfrm>
            <a:off x="4587240" y="2387831"/>
            <a:ext cx="3017520" cy="3525607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288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r>
              <a:rPr lang="en-GB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Home network security </a:t>
            </a:r>
          </a:p>
          <a:p>
            <a:endParaRPr lang="en-GB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Home network security – the protection of a network that connects devices – such as routers, computers, smartphones – to each other and to the Internet within a home. 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5F2D9-D8B2-EB92-8191-F8339AF63138}"/>
              </a:ext>
            </a:extLst>
          </p:cNvPr>
          <p:cNvSpPr txBox="1"/>
          <p:nvPr/>
        </p:nvSpPr>
        <p:spPr>
          <a:xfrm>
            <a:off x="8146863" y="2387832"/>
            <a:ext cx="3017520" cy="3525606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288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r>
              <a:rPr lang="en-GB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Regular software updates </a:t>
            </a:r>
          </a:p>
          <a:p>
            <a:endParaRPr lang="en-GB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Update software regularly.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E2EE0020-EA97-F34E-9329-1E07412B644C}"/>
              </a:ext>
            </a:extLst>
          </p:cNvPr>
          <p:cNvSpPr/>
          <p:nvPr/>
        </p:nvSpPr>
        <p:spPr>
          <a:xfrm>
            <a:off x="3994626" y="3246780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06A4D-3785-6AD9-D519-960D3E3D1888}"/>
              </a:ext>
            </a:extLst>
          </p:cNvPr>
          <p:cNvSpPr/>
          <p:nvPr/>
        </p:nvSpPr>
        <p:spPr>
          <a:xfrm>
            <a:off x="1943100" y="1387544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63639B-2A9B-5BFB-8854-F1A0F525B652}"/>
              </a:ext>
            </a:extLst>
          </p:cNvPr>
          <p:cNvSpPr/>
          <p:nvPr/>
        </p:nvSpPr>
        <p:spPr>
          <a:xfrm>
            <a:off x="5524500" y="1387544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920FF-5249-5F3D-80D1-2B3EACE95F86}"/>
              </a:ext>
            </a:extLst>
          </p:cNvPr>
          <p:cNvSpPr/>
          <p:nvPr/>
        </p:nvSpPr>
        <p:spPr>
          <a:xfrm>
            <a:off x="9105900" y="1387544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B6FCC93A-456B-C62C-D347-02BAC61DAD1F}"/>
              </a:ext>
            </a:extLst>
          </p:cNvPr>
          <p:cNvSpPr/>
          <p:nvPr/>
        </p:nvSpPr>
        <p:spPr>
          <a:xfrm>
            <a:off x="7614126" y="3246780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770</Words>
  <Application>Microsoft Office PowerPoint</Application>
  <PresentationFormat>Widescreen</PresentationFormat>
  <Paragraphs>101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2022-12-15T10:18:32Z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